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39" r:id="rId4"/>
    <p:sldId id="442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3072493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sz="2000" b="1" dirty="0"/>
          </a:p>
          <a:p>
            <a:r>
              <a:rPr lang="es-GT" sz="2000" b="1" dirty="0" smtClean="0"/>
              <a:t>SELLADO DE HUECOS EN ZARANDA DE SALA DE VENTAS.</a:t>
            </a:r>
            <a:endParaRPr lang="es-ES" sz="2000" b="1" dirty="0"/>
          </a:p>
          <a:p>
            <a:endParaRPr lang="es-ES" sz="2000" dirty="0" smtClean="0"/>
          </a:p>
          <a:p>
            <a:endParaRPr lang="es-ES" sz="2000" dirty="0"/>
          </a:p>
          <a:p>
            <a:r>
              <a:rPr lang="es-ES" sz="2000" dirty="0" smtClean="0"/>
              <a:t>DF SANTA TECLA SAN MARTÍN</a:t>
            </a:r>
            <a:endParaRPr lang="es-ES" sz="2000" dirty="0"/>
          </a:p>
          <a:p>
            <a:r>
              <a:rPr lang="es-GT" sz="1800" dirty="0" smtClean="0"/>
              <a:t>09/09/2021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9229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43239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SELLADO DE HUECOS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8" y="1254297"/>
            <a:ext cx="3430466" cy="45739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9" y="1256819"/>
            <a:ext cx="3428575" cy="45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889096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881851" y="775958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SELLADO DE HUECOS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4" y="1806898"/>
            <a:ext cx="4122234" cy="3091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94" y="1806898"/>
            <a:ext cx="4129315" cy="30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47026" y="515134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20681" y="40959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3393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SELLADO DE HUECOS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3" y="1171592"/>
            <a:ext cx="3471235" cy="46283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21" y="1171592"/>
            <a:ext cx="3123521" cy="46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32676</TotalTime>
  <Words>75</Words>
  <Application>Microsoft Office PowerPoint</Application>
  <PresentationFormat>Presentación en pantalla (4:3)</PresentationFormat>
  <Paragraphs>20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SELLADO DE HUECOS</vt:lpstr>
      <vt:lpstr>SELLADO DE HUECOS</vt:lpstr>
      <vt:lpstr>SELLADO DE HUECOS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500</cp:revision>
  <cp:lastPrinted>2009-09-18T02:25:51Z</cp:lastPrinted>
  <dcterms:created xsi:type="dcterms:W3CDTF">2007-05-31T16:27:58Z</dcterms:created>
  <dcterms:modified xsi:type="dcterms:W3CDTF">2021-09-10T14:19:35Z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